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3" r:id="rId3"/>
    <p:sldId id="294" r:id="rId4"/>
    <p:sldId id="302" r:id="rId5"/>
    <p:sldId id="295" r:id="rId6"/>
    <p:sldId id="296" r:id="rId7"/>
    <p:sldId id="256" r:id="rId8"/>
    <p:sldId id="290" r:id="rId9"/>
    <p:sldId id="271" r:id="rId10"/>
    <p:sldId id="258" r:id="rId11"/>
    <p:sldId id="272" r:id="rId12"/>
    <p:sldId id="291" r:id="rId13"/>
    <p:sldId id="277" r:id="rId14"/>
    <p:sldId id="279" r:id="rId15"/>
    <p:sldId id="292" r:id="rId16"/>
    <p:sldId id="274" r:id="rId17"/>
    <p:sldId id="275" r:id="rId18"/>
    <p:sldId id="276" r:id="rId19"/>
    <p:sldId id="261" r:id="rId20"/>
    <p:sldId id="300" r:id="rId21"/>
    <p:sldId id="301" r:id="rId22"/>
    <p:sldId id="299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7E72F-DC69-463A-8A9F-E6C3CBBFEA2E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CFB3-2808-4089-9E05-739CA8559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15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-white_and_red_roses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38200" y="2514600"/>
              <a:ext cx="701040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53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9624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সমস্ত সিস্টেম চালু রাখতে শক্তির দরকার। পাওয়ার কানেক্টরের মাধ্যমে পাওয়ার সাপ্লাই ইউনিট থেকে মাদারবোর্ড ও এর বিভিন্ন অংশ বিদ্যুৎ পায়। সাধারণত ২০ পিন বা ২৪ পিন বিশিষ্ট সকেটের মাধ্যমে মাদারবোর্ড পাওয়ার পায়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7299" y="1607231"/>
            <a:ext cx="2133600" cy="128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আর এটা হল পাওয়ার জ্যাক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–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sz="10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utoShape 5" descr="undefined"/>
          <p:cNvSpPr>
            <a:spLocks noChangeAspect="1" noChangeArrowheads="1"/>
          </p:cNvSpPr>
          <p:nvPr/>
        </p:nvSpPr>
        <p:spPr bwMode="auto">
          <a:xfrm>
            <a:off x="0" y="138113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3946" y="76200"/>
            <a:ext cx="2876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468" y="2960727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জ্যাক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630" y="1752600"/>
            <a:ext cx="2109970" cy="1208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108380" y="2895600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সাপ্লাই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2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44481">
            <a:off x="350484" y="2026681"/>
            <a:ext cx="5098763" cy="144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52400"/>
            <a:ext cx="275428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79" y="5334000"/>
            <a:ext cx="91438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স্লটে ডিসপ্লে সিষ্টেমের জন্য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AGP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 বসানো হয়।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206866" cy="32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070088">
            <a:off x="6114126" y="3661951"/>
            <a:ext cx="165942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AGP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5353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4114"/>
            <a:ext cx="49007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0"/>
            <a:ext cx="882324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সিডি/হার্ডডিক্স ড্রাইভ সংযোগের জন্য ব্যবহৃত হয়।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সিডি/হাডডিক্স ছাড়া অন্য কোন ডিভাইস এই কানেক্টরে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যুক্ত করা যায় না।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2" y="1781112"/>
            <a:ext cx="1821841" cy="1695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10400" y="1625893"/>
            <a:ext cx="1981200" cy="1612605"/>
            <a:chOff x="7162801" y="1625893"/>
            <a:chExt cx="1981200" cy="16126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162801" y="1625893"/>
              <a:ext cx="1752599" cy="16126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3401" y="1826541"/>
              <a:ext cx="990600" cy="352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CD Drive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1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333625" cy="1962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237" y="1456204"/>
            <a:ext cx="3810000" cy="2859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76200"/>
            <a:ext cx="3153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 পোর্ট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732" y="3815933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4495800"/>
            <a:ext cx="9220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 মাদারবোর্ডে একটি করে ব্যাটারী পোর্ট থাকে । 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যেখানে একটি নির্দিষ্ট লিথিয়াম চার্জার যুক্ত থাকে।এ ব্যাটারী 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 বিদ্যুৎ সংযোগ না থাকলে সিমোস র‌্যামে সরবরাহ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দিয়ে উহা মুছে যাওয়া থেকে রক্ষা করে।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200"/>
            <a:ext cx="2029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78" y="4538008"/>
            <a:ext cx="81147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 হলো মাদারবোর্ডের উপর স্থাপিত সবগুলো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চিপের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IC )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সমষ্টি।ইহা মাদারবোর্ড এবং বিভিন্ন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কম্পোনেন্ট এর মধ্যে যোগাযোগ স্থাপন।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7261" y="1371600"/>
            <a:ext cx="4315887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040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60" y="4048542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আগে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পোর্ট গুলোর ব্যাবহার ছিল। প্রিন্টার, ক্যামেরা, মডেম, মাউস ইত্যাদি পিসি এর সাথে কানেক্ট করতে এই পোর্টগুলো ব্যাবহার করে হত</a:t>
            </a:r>
            <a:r>
              <a:rPr lang="as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9255"/>
            <a:ext cx="3124200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974" y="1309255"/>
            <a:ext cx="3212226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52400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সিরিয়াল পোর্ট ও প্যারালাল পোর্ট</a:t>
            </a:r>
            <a:endParaRPr lang="en-US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706469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প্যারালাল পোর্ট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053" y="266700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সিরিয়াল পোর্ট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1295400"/>
            <a:ext cx="1600200" cy="1636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171871" y="2981980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ইউএসবি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পোর্ট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6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4114800"/>
            <a:ext cx="9560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আইবিএম কম্পিউটার এর প্রবর্তিত 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Personal System/2 </a:t>
            </a:r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নামের এই পোর্টের সাহায্যে মাউস ও কিবোর্ডকে মাদারবোর্ড এর সাথে যুক্ত করা হয় এবং সাউথব্রিজ তাদের কন্ট্রোল করে। এটা ৬ পিন বিশিষ্ট হয়।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394" y="1407529"/>
            <a:ext cx="3560618" cy="2326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228599"/>
            <a:ext cx="3358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পিএস/টু পোর্ট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0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55" y="4488741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বিভিন্ন পেরিফেরাল যুক্ত করার জন্য বেশ কয়েকটি পিসিআই বা পিসিআই-ই স্লট থাকে। এগুলোতে ল্যান কার্ড, সাউন্ড কার্ড, ভিডিও কার্ড, টিভি কার্ড, মডেম, ওয়াই-ফাই কার্ড ইত্যাদি লাগানো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52400"/>
            <a:ext cx="3837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এক্সপেনশান স্লট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438525" cy="2953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8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520167"/>
            <a:ext cx="3821426" cy="2604033"/>
            <a:chOff x="762000" y="520167"/>
            <a:chExt cx="3821426" cy="26040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31" t="5480" r="4169" b="17808"/>
            <a:stretch/>
          </p:blipFill>
          <p:spPr>
            <a:xfrm>
              <a:off x="838200" y="520167"/>
              <a:ext cx="3745226" cy="26040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 rot="569853">
              <a:off x="762000" y="2451312"/>
              <a:ext cx="20573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সাউন্ড কার্ড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3237" y="562457"/>
            <a:ext cx="3044963" cy="2485544"/>
            <a:chOff x="5413237" y="562457"/>
            <a:chExt cx="3044963" cy="2485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86400" y="562457"/>
              <a:ext cx="2971800" cy="24855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072774">
              <a:off x="5413237" y="2173796"/>
              <a:ext cx="16482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LAN  </a:t>
              </a:r>
              <a:r>
                <a:rPr lang="bn-BD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কার্ড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6072" y="3581399"/>
            <a:ext cx="4830528" cy="2831689"/>
            <a:chOff x="2256072" y="3581399"/>
            <a:chExt cx="4830528" cy="2831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73" t="6422" r="2327" b="5327"/>
            <a:stretch/>
          </p:blipFill>
          <p:spPr>
            <a:xfrm>
              <a:off x="2256072" y="3581399"/>
              <a:ext cx="4830528" cy="283168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 rot="20769347">
              <a:off x="4695604" y="5647295"/>
              <a:ext cx="206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VGA 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কার্ড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637631" y="409575"/>
            <a:ext cx="356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 u="sng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365760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গ্রুপ-২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আলোচনা কর।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68714"/>
            <a:ext cx="8458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গ্রুপ-১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 আলোচনা কর। </a:t>
            </a:r>
            <a:endParaRPr lang="bn-I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5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him\Desktop\Capture457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3400" y="323850"/>
            <a:ext cx="8077200" cy="6057900"/>
          </a:xfrm>
          <a:prstGeom prst="ellipse">
            <a:avLst/>
          </a:prstGeom>
          <a:noFill/>
          <a:ln w="152400" cap="rnd">
            <a:solidFill>
              <a:srgbClr val="FFFF0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" y="3200400"/>
            <a:ext cx="7543800" cy="830997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48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787914"/>
            <a:ext cx="6324600" cy="707886"/>
          </a:xfrm>
          <a:prstGeom prst="rect">
            <a:avLst/>
          </a:prstGeom>
          <a:noFill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কম্পিউটার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56782"/>
            <a:ext cx="4876800" cy="1077218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3200" b="1" dirty="0" smtClean="0">
                <a:ln w="11430"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 কুমারখালী,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3200" b="1" dirty="0" smtClean="0">
                <a:ln w="11430"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572000" cy="952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fromWordArt="1">
            <a:prstTxWarp prst="textPlain">
              <a:avLst>
                <a:gd name="adj" fmla="val 49172"/>
              </a:avLst>
            </a:prstTxWarp>
          </a:bodyPr>
          <a:lstStyle/>
          <a:p>
            <a:pPr algn="ctr" rtl="0"/>
            <a:r>
              <a:rPr lang="bn-IN" sz="3600" u="sng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Arial Black"/>
              </a:rPr>
              <a:t>উপস্থাপনায়</a:t>
            </a:r>
            <a:endParaRPr lang="en-US" sz="3600" u="sng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Donut 7"/>
          <p:cNvSpPr/>
          <p:nvPr/>
        </p:nvSpPr>
        <p:spPr>
          <a:xfrm>
            <a:off x="0" y="594360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153400" y="594360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0" y="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153400" y="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pic>
        <p:nvPicPr>
          <p:cNvPr id="12" name="Picture 11" descr="li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05000"/>
            <a:ext cx="1925713" cy="144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534100" y="5297269"/>
            <a:ext cx="386670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rgbClr val="FFFF00"/>
                </a:solidFill>
              </a:rPr>
              <a:t>E-mail:  rashedraihan1978@gmail.com</a:t>
            </a:r>
          </a:p>
          <a:p>
            <a:pPr algn="ctr"/>
            <a:r>
              <a:rPr lang="en-US" b="1" dirty="0" smtClean="0">
                <a:ln w="50800"/>
                <a:solidFill>
                  <a:srgbClr val="FFFF00"/>
                </a:solidFill>
              </a:rPr>
              <a:t>Mobile: 01942778660</a:t>
            </a:r>
            <a:endParaRPr lang="en-US" b="1" dirty="0">
              <a:ln w="5080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82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14600" y="76200"/>
            <a:ext cx="3733800" cy="1295400"/>
            <a:chOff x="2514600" y="76200"/>
            <a:chExt cx="3733800" cy="1295400"/>
          </a:xfrm>
        </p:grpSpPr>
        <p:sp>
          <p:nvSpPr>
            <p:cNvPr id="2" name="Cloud Callout 1"/>
            <p:cNvSpPr/>
            <p:nvPr/>
          </p:nvSpPr>
          <p:spPr>
            <a:xfrm>
              <a:off x="2514600" y="76200"/>
              <a:ext cx="3733800" cy="1295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0400" y="127337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মূল্যায়ন</a:t>
              </a:r>
              <a:endPara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Left Arrow 25"/>
          <p:cNvSpPr/>
          <p:nvPr/>
        </p:nvSpPr>
        <p:spPr>
          <a:xfrm>
            <a:off x="2971800" y="4191000"/>
            <a:ext cx="4191000" cy="841269"/>
          </a:xfrm>
          <a:prstGeom prst="leftArrow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পোর্ট দুইটির নাম কি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057400" y="5885835"/>
            <a:ext cx="4403854" cy="89596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প্রসেসর সকেটটির নাম কি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764" y="1295400"/>
            <a:ext cx="4759078" cy="1085479"/>
            <a:chOff x="287764" y="1488875"/>
            <a:chExt cx="4759078" cy="1085479"/>
          </a:xfrm>
        </p:grpSpPr>
        <p:sp>
          <p:nvSpPr>
            <p:cNvPr id="8" name="Rectangle 7"/>
            <p:cNvSpPr/>
            <p:nvPr/>
          </p:nvSpPr>
          <p:spPr>
            <a:xfrm>
              <a:off x="1829295" y="1743357"/>
              <a:ext cx="3217547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মাদারবোর্ড </a:t>
              </a:r>
              <a:r>
                <a:rPr lang="en-US" sz="4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764" y="1488875"/>
              <a:ext cx="1447305" cy="10854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228600" y="2514600"/>
            <a:ext cx="5295215" cy="1409700"/>
            <a:chOff x="228600" y="2609850"/>
            <a:chExt cx="5295215" cy="14097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600" y="2609850"/>
              <a:ext cx="2157944" cy="1409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2493818" y="2899201"/>
              <a:ext cx="3029997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চিত্রটি কিসের</a:t>
              </a:r>
              <a:r>
                <a:rPr lang="en-US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9" y="4093124"/>
            <a:ext cx="2874931" cy="1878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32268"/>
            <a:ext cx="2286000" cy="174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402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533400"/>
            <a:ext cx="2971800" cy="2209800"/>
            <a:chOff x="3048000" y="533400"/>
            <a:chExt cx="2971800" cy="2209800"/>
          </a:xfrm>
        </p:grpSpPr>
        <p:sp>
          <p:nvSpPr>
            <p:cNvPr id="5" name="Oval Callout 4"/>
            <p:cNvSpPr/>
            <p:nvPr/>
          </p:nvSpPr>
          <p:spPr>
            <a:xfrm>
              <a:off x="3048000" y="533400"/>
              <a:ext cx="2971800" cy="2209800"/>
            </a:xfrm>
            <a:prstGeom prst="wedgeEllipseCallout">
              <a:avLst>
                <a:gd name="adj1" fmla="val -40413"/>
                <a:gd name="adj2" fmla="val 85158"/>
              </a:avLst>
            </a:prstGeom>
            <a:solidFill>
              <a:srgbClr val="C00000"/>
            </a:solidFill>
            <a:ln w="60325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533400"/>
              <a:ext cx="2971800" cy="2209800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/>
          <p:cNvSpPr/>
          <p:nvPr/>
        </p:nvSpPr>
        <p:spPr>
          <a:xfrm>
            <a:off x="3124200" y="1828800"/>
            <a:ext cx="289560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741003"/>
            <a:ext cx="81534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 সম্পর্কে বিস্তারিত ব্যাখ্যা কর।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3505200"/>
            <a:ext cx="8305800" cy="2133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55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685800"/>
            <a:ext cx="4293379" cy="4267200"/>
          </a:xfrm>
          <a:prstGeom prst="rect">
            <a:avLst/>
          </a:prstGeom>
          <a:noFill/>
          <a:ln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743200" y="3657600"/>
            <a:ext cx="3505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05000" y="44196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</a:t>
            </a:r>
            <a:r>
              <a:rPr lang="bn-BD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র্থীদের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950803"/>
            <a:ext cx="4191000" cy="830997"/>
          </a:xfrm>
          <a:prstGeom prst="rect">
            <a:avLst/>
          </a:prstGeom>
          <a:noFill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রাশেদ রায়হান লিটন / কম্পিউটার শিক্ষক</a:t>
            </a:r>
          </a:p>
          <a:p>
            <a:pPr algn="ctr"/>
            <a:r>
              <a:rPr lang="b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বিদ্যালয়/কুমারখালী।</a:t>
            </a:r>
            <a:endParaRPr lang="en-US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743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6502400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27423" y="5715000"/>
            <a:ext cx="8464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এবং চিন্তা করে </a:t>
            </a:r>
            <a:r>
              <a:rPr lang="bn-BD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বল,চিত্রটি কিসের?</a:t>
            </a:r>
            <a:endParaRPr lang="en-US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170" y="-28039"/>
            <a:ext cx="360868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</p:spTree>
    <p:extLst>
      <p:ext uri="{BB962C8B-B14F-4D97-AF65-F5344CB8AC3E}">
        <p14:creationId xmlns:p14="http://schemas.microsoft.com/office/powerpoint/2010/main" xmlns="" val="25721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896" y="609600"/>
            <a:ext cx="710322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80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319" y="2590800"/>
            <a:ext cx="428514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</p:spTree>
    <p:extLst>
      <p:ext uri="{BB962C8B-B14F-4D97-AF65-F5344CB8AC3E}">
        <p14:creationId xmlns:p14="http://schemas.microsoft.com/office/powerpoint/2010/main" xmlns="" val="41166931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438400"/>
            <a:ext cx="8839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১।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মাদারবোর্ড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কী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তা বলতে পারবে।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যন্ত্রাংশের নাম বলতে পারবে।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endParaRPr lang="bn-BD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৩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 সকেট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 বলতে পারবে।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৪। </a:t>
            </a:r>
            <a:r>
              <a:rPr lang="as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সম্পর্কে বলতে পারবে।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1910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 বা মেইনবোর্ড হল কম্পিউটারের ভেতরে অবস্থিত সার্কিট বোর্ড যাতে সিস্টেম এর প্রয়োজনীয় বিভিন্ন ডিভাইস পরষ্পরের সাথে সংযুক্ত থাকে এবং নতুন ডিভাইস সংযুক্ত করার ব্যাবস্থা থাকে।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-762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9697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76200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নজরে মাদারবোর্ডের বিভিন্ন অংশ</a:t>
            </a:r>
            <a:endParaRPr lang="en-US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500" y="32766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প্রসেসর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58514">
            <a:off x="5933789" y="3389957"/>
            <a:ext cx="1618623" cy="274784"/>
            <a:chOff x="20662" y="736307"/>
            <a:chExt cx="1558674" cy="274784"/>
          </a:xfrm>
          <a:solidFill>
            <a:srgbClr val="C00000"/>
          </a:solidFill>
        </p:grpSpPr>
        <p:sp>
          <p:nvSpPr>
            <p:cNvPr id="6" name="Oval 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 rot="21441486">
              <a:off x="234477" y="846405"/>
              <a:ext cx="1344859" cy="2233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2315830">
            <a:off x="6064376" y="5380384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17" name="Oval 16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803295" y="6091535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58514">
            <a:off x="5872799" y="4459949"/>
            <a:ext cx="1757085" cy="274784"/>
            <a:chOff x="20662" y="736307"/>
            <a:chExt cx="1692008" cy="274784"/>
          </a:xfrm>
          <a:solidFill>
            <a:srgbClr val="C00000"/>
          </a:solidFill>
        </p:grpSpPr>
        <p:sp>
          <p:nvSpPr>
            <p:cNvPr id="22" name="Oval 2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21441486">
              <a:off x="235773" y="843212"/>
              <a:ext cx="1476897" cy="63788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20000" y="4343400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র‌্যাম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947393" y="5501408"/>
            <a:ext cx="1219199" cy="274784"/>
            <a:chOff x="20662" y="736307"/>
            <a:chExt cx="1174043" cy="274784"/>
          </a:xfrm>
          <a:solidFill>
            <a:srgbClr val="C00000"/>
          </a:solidFill>
        </p:grpSpPr>
        <p:sp>
          <p:nvSpPr>
            <p:cNvPr id="26" name="Oval 2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>
              <a:off x="235140" y="858692"/>
              <a:ext cx="959565" cy="1990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338629" y="609600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8466997">
            <a:off x="2266888" y="5302392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32" name="Oval 3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870785">
            <a:off x="1447800" y="609600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0237055">
            <a:off x="1447809" y="3901613"/>
            <a:ext cx="2434670" cy="190606"/>
            <a:chOff x="38856" y="736808"/>
            <a:chExt cx="1624724" cy="274282"/>
          </a:xfrm>
          <a:solidFill>
            <a:srgbClr val="C00000"/>
          </a:solidFill>
        </p:grpSpPr>
        <p:sp>
          <p:nvSpPr>
            <p:cNvPr id="36" name="Oval 35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6"/>
            </p:cNvCxnSpPr>
            <p:nvPr/>
          </p:nvCxnSpPr>
          <p:spPr>
            <a:xfrm rot="259727" flipV="1">
              <a:off x="259871" y="777780"/>
              <a:ext cx="1403709" cy="210704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1000" y="39624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1128814">
            <a:off x="1125662" y="2314454"/>
            <a:ext cx="2445702" cy="877706"/>
            <a:chOff x="1051481" y="2483444"/>
            <a:chExt cx="2445702" cy="877706"/>
          </a:xfrm>
        </p:grpSpPr>
        <p:sp>
          <p:nvSpPr>
            <p:cNvPr id="43" name="Oval 42"/>
            <p:cNvSpPr/>
            <p:nvPr/>
          </p:nvSpPr>
          <p:spPr>
            <a:xfrm rot="10540273">
              <a:off x="2903617" y="2903306"/>
              <a:ext cx="212566" cy="220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51481" y="2483444"/>
              <a:ext cx="2445702" cy="877706"/>
              <a:chOff x="1051481" y="2483444"/>
              <a:chExt cx="2445702" cy="877706"/>
            </a:xfrm>
          </p:grpSpPr>
          <p:sp>
            <p:nvSpPr>
              <p:cNvPr id="42" name="Oval 41"/>
              <p:cNvSpPr/>
              <p:nvPr/>
            </p:nvSpPr>
            <p:spPr>
              <a:xfrm rot="10540273">
                <a:off x="2522618" y="25985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0540273">
                <a:off x="3284617" y="31319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2" idx="1"/>
                <a:endCxn id="44" idx="1"/>
              </p:cNvCxnSpPr>
              <p:nvPr/>
            </p:nvCxnSpPr>
            <p:spPr>
              <a:xfrm rot="16200000" flipH="1">
                <a:off x="2824022" y="2666493"/>
                <a:ext cx="533400" cy="761999"/>
              </a:xfrm>
              <a:prstGeom prst="line">
                <a:avLst/>
              </a:prstGeom>
              <a:ln w="603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9671186">
                <a:off x="1051481" y="2483444"/>
                <a:ext cx="1796664" cy="877706"/>
              </a:xfrm>
              <a:prstGeom prst="straightConnector1">
                <a:avLst/>
              </a:prstGeom>
              <a:solidFill>
                <a:srgbClr val="C00000"/>
              </a:solidFill>
              <a:ln w="539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 rot="3493813">
            <a:off x="97638" y="157471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পিসিআই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rot="9085608">
            <a:off x="1233750" y="3360481"/>
            <a:ext cx="3706451" cy="1916071"/>
            <a:chOff x="38856" y="-423992"/>
            <a:chExt cx="2268260" cy="2757225"/>
          </a:xfrm>
          <a:solidFill>
            <a:srgbClr val="C00000"/>
          </a:solidFill>
        </p:grpSpPr>
        <p:sp>
          <p:nvSpPr>
            <p:cNvPr id="54" name="Oval 53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4" idx="6"/>
            </p:cNvCxnSpPr>
            <p:nvPr/>
          </p:nvCxnSpPr>
          <p:spPr>
            <a:xfrm rot="2022129" flipV="1">
              <a:off x="425377" y="-423992"/>
              <a:ext cx="1881739" cy="275722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 rot="2942544">
            <a:off x="-92427" y="493816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মেমোরী কন্টোলার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rot="11267642">
            <a:off x="1194841" y="3321898"/>
            <a:ext cx="1321272" cy="373516"/>
            <a:chOff x="89997" y="695896"/>
            <a:chExt cx="881722" cy="537491"/>
          </a:xfrm>
          <a:solidFill>
            <a:srgbClr val="C00000"/>
          </a:solidFill>
        </p:grpSpPr>
        <p:sp>
          <p:nvSpPr>
            <p:cNvPr id="45" name="Oval 44"/>
            <p:cNvSpPr/>
            <p:nvPr/>
          </p:nvSpPr>
          <p:spPr>
            <a:xfrm>
              <a:off x="89997" y="695896"/>
              <a:ext cx="149633" cy="249048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5" idx="6"/>
            </p:cNvCxnSpPr>
            <p:nvPr/>
          </p:nvCxnSpPr>
          <p:spPr>
            <a:xfrm rot="21132358">
              <a:off x="252675" y="712882"/>
              <a:ext cx="719044" cy="52050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 rot="4141925">
            <a:off x="-116171" y="285040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ফ্লপি ড্রাইভ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3478908" flipH="1">
            <a:off x="1134551" y="1588196"/>
            <a:ext cx="1708187" cy="772934"/>
            <a:chOff x="20662" y="241447"/>
            <a:chExt cx="1755492" cy="1112251"/>
          </a:xfrm>
          <a:solidFill>
            <a:srgbClr val="C00000"/>
          </a:solidFill>
        </p:grpSpPr>
        <p:sp>
          <p:nvSpPr>
            <p:cNvPr id="62" name="Oval 6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8878908" flipH="1" flipV="1">
              <a:off x="323736" y="241447"/>
              <a:ext cx="1452418" cy="111225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 rot="20735685">
            <a:off x="873598" y="819079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আইএসএ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8186799">
            <a:off x="1074835" y="4750592"/>
            <a:ext cx="2241433" cy="1150334"/>
            <a:chOff x="20662" y="193289"/>
            <a:chExt cx="1653216" cy="1655329"/>
          </a:xfrm>
          <a:solidFill>
            <a:srgbClr val="C00000"/>
          </a:solidFill>
        </p:grpSpPr>
        <p:sp>
          <p:nvSpPr>
            <p:cNvPr id="66" name="Oval 6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6" idx="6"/>
            </p:cNvCxnSpPr>
            <p:nvPr/>
          </p:nvCxnSpPr>
          <p:spPr>
            <a:xfrm rot="2333003" flipV="1">
              <a:off x="381284" y="193289"/>
              <a:ext cx="1292594" cy="1655329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 rot="2202111">
            <a:off x="597904" y="600845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4" grpId="0"/>
      <p:bldP spid="30" grpId="0"/>
      <p:bldP spid="34" grpId="0"/>
      <p:bldP spid="41" grpId="0"/>
      <p:bldP spid="52" grpId="0"/>
      <p:bldP spid="58" grpId="0"/>
      <p:bldP spid="59" grpId="0"/>
      <p:bldP spid="64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88" y="3047999"/>
            <a:ext cx="2819812" cy="3204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-76200"/>
            <a:ext cx="262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</a:t>
            </a:r>
            <a:endParaRPr lang="en-US" sz="4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এটা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মাদারবোর্ডে থাকা একটি সকেট যাতে প্রসেসর কোনো ঝামেলা বা ক্ষতি ছাড়াই বসানো যায় ও খোলা যায়। বিভিন্ন মডেলের প্রসেসরের জন্য বিভিন্ন সকেট রয়েছে। দুই ধরণের সকেট রয়েছে। একটা হল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আরেকটি হল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LGA. LGA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সবাই চেনেন।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Land Grid Array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 হয়।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Zero Insertion Force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 এখন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সবচেয়ে বেশি ব্যাবহৃত হয়।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427" y="6289779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ZIF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7869"/>
            <a:ext cx="3406356" cy="3356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6018" y="6299077"/>
            <a:ext cx="226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9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8700"/>
            <a:ext cx="4762500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-76200"/>
            <a:ext cx="202010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as-IN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</a:t>
            </a:r>
            <a:r>
              <a:rPr lang="bn-BD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96" y="4227255"/>
            <a:ext cx="87992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মাদারবোর্ডের এই স্লটে র‌্যাম বসানো থাকে। মাদারবোর্ডে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SIMM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DIMM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উভয় ধরনের স্লটই থাকতে 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 তবে বর্তমানে প্রচলিত বেশিরভাগ মাদারবোর্ডেই 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শুধুমাত্র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DIMM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স্লট থাকে।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34363" y="940344"/>
            <a:ext cx="1700181" cy="3231164"/>
            <a:chOff x="6534363" y="940344"/>
            <a:chExt cx="1700181" cy="32311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031179">
              <a:off x="5768872" y="1705835"/>
              <a:ext cx="3231164" cy="170018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158031">
              <a:off x="6975646" y="2981082"/>
              <a:ext cx="707245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BD" sz="2800" b="1" u="sng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র‌্যাম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572</Words>
  <Application>Microsoft Office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bariski.bhanu@yahoo.com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WonderBoy</dc:creator>
  <cp:lastModifiedBy>WonderBoy</cp:lastModifiedBy>
  <cp:revision>100</cp:revision>
  <dcterms:created xsi:type="dcterms:W3CDTF">2013-04-01T06:28:23Z</dcterms:created>
  <dcterms:modified xsi:type="dcterms:W3CDTF">2013-04-17T06:01:39Z</dcterms:modified>
</cp:coreProperties>
</file>